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8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4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56B9-E624-4586-8B88-7A4F3ED3FEC7}" type="datetimeFigureOut">
              <a:rPr lang="ko-KR" altLang="en-US" smtClean="0"/>
              <a:pPr/>
              <a:t>2013-06-10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9982-61E5-4731-A379-BA81D2B2C4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56B9-E624-4586-8B88-7A4F3ED3FEC7}" type="datetimeFigureOut">
              <a:rPr lang="ko-KR" altLang="en-US" smtClean="0"/>
              <a:pPr/>
              <a:t>2013-06-10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9982-61E5-4731-A379-BA81D2B2C4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56B9-E624-4586-8B88-7A4F3ED3FEC7}" type="datetimeFigureOut">
              <a:rPr lang="ko-KR" altLang="en-US" smtClean="0"/>
              <a:pPr/>
              <a:t>2013-06-10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9982-61E5-4731-A379-BA81D2B2C4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56B9-E624-4586-8B88-7A4F3ED3FEC7}" type="datetimeFigureOut">
              <a:rPr lang="ko-KR" altLang="en-US" smtClean="0"/>
              <a:pPr/>
              <a:t>2013-06-10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9982-61E5-4731-A379-BA81D2B2C4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56B9-E624-4586-8B88-7A4F3ED3FEC7}" type="datetimeFigureOut">
              <a:rPr lang="ko-KR" altLang="en-US" smtClean="0"/>
              <a:pPr/>
              <a:t>2013-06-10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9982-61E5-4731-A379-BA81D2B2C4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56B9-E624-4586-8B88-7A4F3ED3FEC7}" type="datetimeFigureOut">
              <a:rPr lang="ko-KR" altLang="en-US" smtClean="0"/>
              <a:pPr/>
              <a:t>2013-06-10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9982-61E5-4731-A379-BA81D2B2C4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56B9-E624-4586-8B88-7A4F3ED3FEC7}" type="datetimeFigureOut">
              <a:rPr lang="ko-KR" altLang="en-US" smtClean="0"/>
              <a:pPr/>
              <a:t>2013-06-10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9982-61E5-4731-A379-BA81D2B2C4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56B9-E624-4586-8B88-7A4F3ED3FEC7}" type="datetimeFigureOut">
              <a:rPr lang="ko-KR" altLang="en-US" smtClean="0"/>
              <a:pPr/>
              <a:t>2013-06-10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9982-61E5-4731-A379-BA81D2B2C4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56B9-E624-4586-8B88-7A4F3ED3FEC7}" type="datetimeFigureOut">
              <a:rPr lang="ko-KR" altLang="en-US" smtClean="0"/>
              <a:pPr/>
              <a:t>2013-06-10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9982-61E5-4731-A379-BA81D2B2C4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56B9-E624-4586-8B88-7A4F3ED3FEC7}" type="datetimeFigureOut">
              <a:rPr lang="ko-KR" altLang="en-US" smtClean="0"/>
              <a:pPr/>
              <a:t>2013-06-10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9982-61E5-4731-A379-BA81D2B2C4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56B9-E624-4586-8B88-7A4F3ED3FEC7}" type="datetimeFigureOut">
              <a:rPr lang="ko-KR" altLang="en-US" smtClean="0"/>
              <a:pPr/>
              <a:t>2013-06-10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9982-61E5-4731-A379-BA81D2B2C4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E56B9-E624-4586-8B88-7A4F3ED3FEC7}" type="datetimeFigureOut">
              <a:rPr lang="ko-KR" altLang="en-US" smtClean="0"/>
              <a:pPr/>
              <a:t>2013-06-10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9982-61E5-4731-A379-BA81D2B2C4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HOME\Desktop\F%20U%20C%20L\&#12619;&#12619;&#12619;&#12619;&#12619;&#12619;\&#12619;&#12619;&#12619;&#12619;&#12619;&#12619;&#12619;&#12619;&#12619;&#12619;\&#12619;&#12619;&#12619;&#12619;&#12619;\&#12619;&#12619;&#12619;&#12619;&#12619;&#12619;&#12619;\wkqrjt\&#47560;&#50864;&#49828;&#54588;&#54616;&#44592;%20&#44172;&#51076;.ppsx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Users\HOME\Desktop\F%20U%20C%20L\&#12619;&#12619;&#12619;&#12619;&#12619;&#12619;\&#12619;&#12619;&#12619;&#12619;&#12619;&#12619;&#12619;&#12619;&#12619;&#12619;\&#12619;&#12619;&#12619;&#12619;&#12619;\&#12619;&#12619;&#12619;&#12619;&#12619;&#12619;&#12619;\wkqrjt\&#47560;&#50864;&#49828;_&#54588;&#54616;&#44592;.pps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    </a:t>
            </a:r>
            <a:r>
              <a:rPr lang="ko-KR" altLang="en-US" dirty="0" smtClean="0"/>
              <a:t>마우스피하기 게임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마우스가  벽에 닿지 않도록 주의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4" name="타원 3">
            <a:hlinkClick r:id="rId2" action="ppaction://hlinksldjump"/>
          </p:cNvPr>
          <p:cNvSpPr/>
          <p:nvPr/>
        </p:nvSpPr>
        <p:spPr>
          <a:xfrm>
            <a:off x="8143868" y="5643554"/>
            <a:ext cx="1000132" cy="121444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  <a:hlinkClick r:id="rId2" action="ppaction://hlinksldjump"/>
              </a:rPr>
              <a:t>시작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142976" y="928670"/>
            <a:ext cx="7286676" cy="5143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rgbClr val="FF0000"/>
                </a:solidFill>
              </a:rPr>
              <a:t>업데이트를 하십시오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" name="실행 단추: 사용자 지정 5">
            <a:hlinkClick r:id="" action="ppaction://hlinkshowjump?jump=nextslide" highlightClick="1"/>
          </p:cNvPr>
          <p:cNvSpPr/>
          <p:nvPr/>
        </p:nvSpPr>
        <p:spPr>
          <a:xfrm>
            <a:off x="2214546" y="4786322"/>
            <a:ext cx="1928826" cy="714380"/>
          </a:xfrm>
          <a:prstGeom prst="actionButtonBlank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rgbClr val="FF0000"/>
                </a:solidFill>
              </a:rPr>
              <a:t>확</a:t>
            </a:r>
            <a:r>
              <a:rPr lang="ko-KR" altLang="en-US" dirty="0" smtClean="0">
                <a:solidFill>
                  <a:srgbClr val="FF0000"/>
                </a:solidFill>
              </a:rPr>
              <a:t>인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Hover r:id="" action="ppaction://hlinkshowjump?jump=lastslide"/>
          </p:cNvPr>
          <p:cNvSpPr/>
          <p:nvPr/>
        </p:nvSpPr>
        <p:spPr>
          <a:xfrm>
            <a:off x="6215074" y="0"/>
            <a:ext cx="2928926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hlinkHover r:id="" action="ppaction://hlinkshowjump?jump=lastslide"/>
          </p:cNvPr>
          <p:cNvSpPr/>
          <p:nvPr/>
        </p:nvSpPr>
        <p:spPr>
          <a:xfrm>
            <a:off x="0" y="0"/>
            <a:ext cx="6286480" cy="2143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>
            <a:hlinkHover r:id="" action="ppaction://hlinkshowjump?jump=lastslide"/>
          </p:cNvPr>
          <p:cNvSpPr/>
          <p:nvPr/>
        </p:nvSpPr>
        <p:spPr>
          <a:xfrm>
            <a:off x="0" y="4714884"/>
            <a:ext cx="6286480" cy="2143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hlinkHover r:id="" action="ppaction://hlinkshowjump?jump=lastslide"/>
          </p:cNvPr>
          <p:cNvSpPr/>
          <p:nvPr/>
        </p:nvSpPr>
        <p:spPr>
          <a:xfrm>
            <a:off x="0" y="928670"/>
            <a:ext cx="6286480" cy="2143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hlinkHover r:id="" action="ppaction://hlinkshowjump?jump=lastslide"/>
          </p:cNvPr>
          <p:cNvSpPr/>
          <p:nvPr/>
        </p:nvSpPr>
        <p:spPr>
          <a:xfrm>
            <a:off x="0" y="4143380"/>
            <a:ext cx="6286480" cy="2143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>
            <a:hlinkClick r:id="" action="ppaction://hlinkshowjump?jump=nextslide"/>
          </p:cNvPr>
          <p:cNvSpPr/>
          <p:nvPr/>
        </p:nvSpPr>
        <p:spPr>
          <a:xfrm>
            <a:off x="3857620" y="3429000"/>
            <a:ext cx="571504" cy="5715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solidFill>
                  <a:schemeClr val="tx1"/>
                </a:solidFill>
                <a:hlinkClick r:id="" action="ppaction://hlinkshowjump?jump=nextslide"/>
              </a:rPr>
              <a:t>다음으로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성   공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 action="ppaction://hlinksldjump"/>
              </a:rPr>
              <a:t>다시 시작하세요</a:t>
            </a:r>
            <a:endParaRPr lang="en-US" altLang="ko-KR" dirty="0" smtClean="0"/>
          </a:p>
          <a:p>
            <a:r>
              <a:rPr lang="ko-KR" altLang="en-US" dirty="0" smtClean="0">
                <a:hlinkClick r:id="" action="ppaction://hlinkshowjump?jump=endshow"/>
              </a:rPr>
              <a:t>마우스피하기를 끄세요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죽었다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 action="ppaction://hlinksldjump"/>
              </a:rPr>
              <a:t>다시 시작하세요</a:t>
            </a:r>
            <a:endParaRPr lang="en-US" altLang="ko-KR" dirty="0" smtClean="0"/>
          </a:p>
          <a:p>
            <a:r>
              <a:rPr lang="ko-KR" altLang="en-US" dirty="0" smtClean="0">
                <a:hlinkClick r:id="" action="ppaction://hlinkshowjump?jump=endshow"/>
              </a:rPr>
              <a:t>나가세요</a:t>
            </a:r>
            <a:endParaRPr lang="en-US" altLang="ko-KR" dirty="0" smtClean="0"/>
          </a:p>
          <a:p>
            <a:r>
              <a:rPr lang="ko-KR" altLang="en-US" dirty="0" smtClean="0">
                <a:hlinkClick r:id="rId3" action="ppaction://hlinkpres?slideindex=1&amp;slidetitle="/>
              </a:rPr>
              <a:t>마우스피하기 </a:t>
            </a:r>
            <a:r>
              <a:rPr lang="en-US" altLang="ko-KR" dirty="0" smtClean="0">
                <a:hlinkClick r:id="rId3" action="ppaction://hlinkpres?slideindex=1&amp;slidetitle="/>
              </a:rPr>
              <a:t>2</a:t>
            </a:r>
            <a:r>
              <a:rPr lang="ko-KR" altLang="en-US" dirty="0" smtClean="0">
                <a:hlinkClick r:id="rId3" action="ppaction://hlinkpres?slideindex=1&amp;slidetitle="/>
              </a:rPr>
              <a:t>로 가세요</a:t>
            </a:r>
            <a:endParaRPr lang="en-US" altLang="ko-KR" dirty="0" smtClean="0"/>
          </a:p>
          <a:p>
            <a:r>
              <a:rPr lang="ko-KR" altLang="en-US" dirty="0" smtClean="0">
                <a:hlinkClick r:id="rId4" action="ppaction://hlinkpres?slideindex=1&amp;slidetitle="/>
              </a:rPr>
              <a:t>마우스 피하기 </a:t>
            </a:r>
            <a:r>
              <a:rPr lang="en-US" altLang="ko-KR" dirty="0" smtClean="0">
                <a:hlinkClick r:id="rId4" action="ppaction://hlinkpres?slideindex=1&amp;slidetitle="/>
              </a:rPr>
              <a:t>1</a:t>
            </a:r>
            <a:r>
              <a:rPr lang="ko-KR" altLang="en-US" dirty="0" smtClean="0">
                <a:hlinkClick r:id="rId4" action="ppaction://hlinkpres?slideindex=1&amp;slidetitle="/>
              </a:rPr>
              <a:t>로 가세요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마우스피하기 게임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시작하는 시간 로딩데이터</a:t>
            </a:r>
            <a:r>
              <a:rPr lang="en-US" altLang="ko-KR" dirty="0" smtClean="0"/>
              <a:t>:</a:t>
            </a:r>
          </a:p>
          <a:p>
            <a:r>
              <a:rPr lang="en-US" altLang="ko-KR" dirty="0"/>
              <a:t>5</a:t>
            </a:r>
            <a:endParaRPr lang="ko-KR" altLang="en-US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마우스피하기 게임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시작하는 시간 로딩데이터</a:t>
            </a:r>
            <a:r>
              <a:rPr lang="en-US" altLang="ko-KR" dirty="0" smtClean="0"/>
              <a:t>:</a:t>
            </a:r>
          </a:p>
          <a:p>
            <a:r>
              <a:rPr lang="en-US" altLang="ko-KR" dirty="0" smtClean="0"/>
              <a:t>4</a:t>
            </a:r>
            <a:endParaRPr lang="ko-KR" altLang="en-US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마우스피하기 게임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시작하는 시간 로딩데이터</a:t>
            </a:r>
            <a:r>
              <a:rPr lang="en-US" altLang="ko-KR" dirty="0" smtClean="0"/>
              <a:t>:</a:t>
            </a:r>
          </a:p>
          <a:p>
            <a:r>
              <a:rPr lang="en-US" altLang="ko-KR" dirty="0"/>
              <a:t>3</a:t>
            </a:r>
            <a:endParaRPr lang="ko-KR" altLang="en-US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마우스피하기 게임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시작하는 시간 로딩데이터</a:t>
            </a:r>
            <a:r>
              <a:rPr lang="en-US" altLang="ko-KR" dirty="0" smtClean="0"/>
              <a:t>:</a:t>
            </a:r>
          </a:p>
          <a:p>
            <a:r>
              <a:rPr lang="en-US" altLang="ko-KR" dirty="0" smtClean="0"/>
              <a:t>2</a:t>
            </a:r>
            <a:endParaRPr lang="ko-KR" altLang="en-US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마우스피하기 게임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시작하는 시간 로딩데이터</a:t>
            </a:r>
            <a:r>
              <a:rPr lang="en-US" altLang="ko-KR" dirty="0" smtClean="0"/>
              <a:t>:</a:t>
            </a:r>
          </a:p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hlinkHover r:id="" action="ppaction://hlinkshowjump?jump=lastslide"/>
          </p:cNvPr>
          <p:cNvSpPr/>
          <p:nvPr/>
        </p:nvSpPr>
        <p:spPr>
          <a:xfrm>
            <a:off x="0" y="357166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hlinkHover r:id="" action="ppaction://hlinkshowjump?jump=lastslide"/>
          </p:cNvPr>
          <p:cNvSpPr/>
          <p:nvPr/>
        </p:nvSpPr>
        <p:spPr>
          <a:xfrm>
            <a:off x="0" y="1643050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hlinkHover r:id="" action="ppaction://hlinkshowjump?jump=lastslide"/>
          </p:cNvPr>
          <p:cNvSpPr/>
          <p:nvPr/>
        </p:nvSpPr>
        <p:spPr>
          <a:xfrm>
            <a:off x="6786578" y="857232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hlinkHover r:id="" action="ppaction://hlinkshowjump?jump=lastslide"/>
          </p:cNvPr>
          <p:cNvSpPr/>
          <p:nvPr/>
        </p:nvSpPr>
        <p:spPr>
          <a:xfrm>
            <a:off x="6786578" y="2285992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hlinkHover r:id="" action="ppaction://hlinkshowjump?jump=lastslide"/>
          </p:cNvPr>
          <p:cNvSpPr/>
          <p:nvPr/>
        </p:nvSpPr>
        <p:spPr>
          <a:xfrm>
            <a:off x="0" y="2928934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hlinkHover r:id="" action="ppaction://hlinkshowjump?jump=lastslide"/>
          </p:cNvPr>
          <p:cNvSpPr/>
          <p:nvPr/>
        </p:nvSpPr>
        <p:spPr>
          <a:xfrm>
            <a:off x="6786578" y="3643314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hlinkHover r:id="" action="ppaction://hlinkshowjump?jump=lastslide"/>
          </p:cNvPr>
          <p:cNvSpPr/>
          <p:nvPr/>
        </p:nvSpPr>
        <p:spPr>
          <a:xfrm>
            <a:off x="0" y="4357694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hlinkHover r:id="" action="ppaction://hlinkshowjump?jump=lastslide"/>
          </p:cNvPr>
          <p:cNvSpPr/>
          <p:nvPr/>
        </p:nvSpPr>
        <p:spPr>
          <a:xfrm>
            <a:off x="6786578" y="4857760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hlinkHover r:id="" action="ppaction://hlinkshowjump?jump=lastslide"/>
          </p:cNvPr>
          <p:cNvSpPr/>
          <p:nvPr/>
        </p:nvSpPr>
        <p:spPr>
          <a:xfrm>
            <a:off x="0" y="5572140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hlinkHover r:id="" action="ppaction://hlinkshowjump?jump=lastslide"/>
          </p:cNvPr>
          <p:cNvSpPr/>
          <p:nvPr/>
        </p:nvSpPr>
        <p:spPr>
          <a:xfrm rot="16200000">
            <a:off x="1209366" y="3107529"/>
            <a:ext cx="685800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>
            <a:hlinkClick r:id="" action="ppaction://hlinkshowjump?jump=nextslide"/>
          </p:cNvPr>
          <p:cNvSpPr/>
          <p:nvPr/>
        </p:nvSpPr>
        <p:spPr>
          <a:xfrm>
            <a:off x="3357554" y="3071810"/>
            <a:ext cx="571504" cy="5715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solidFill>
                  <a:schemeClr val="tx1"/>
                </a:solidFill>
                <a:hlinkClick r:id="" action="ppaction://hlinkshowjump?jump=nextslide"/>
              </a:rPr>
              <a:t>다음으로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Hover r:id="" action="ppaction://hlinkshowjump?jump=lastslide"/>
          </p:cNvPr>
          <p:cNvSpPr/>
          <p:nvPr/>
        </p:nvSpPr>
        <p:spPr>
          <a:xfrm>
            <a:off x="6786578" y="0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hlinkHover r:id="" action="ppaction://hlinkshowjump?jump=lastslide"/>
          </p:cNvPr>
          <p:cNvSpPr/>
          <p:nvPr/>
        </p:nvSpPr>
        <p:spPr>
          <a:xfrm>
            <a:off x="6786578" y="2571744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>
            <a:hlinkHover r:id="" action="ppaction://hlinkshowjump?jump=lastslide"/>
          </p:cNvPr>
          <p:cNvSpPr/>
          <p:nvPr/>
        </p:nvSpPr>
        <p:spPr>
          <a:xfrm>
            <a:off x="6786578" y="3786190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hlinkHover r:id="" action="ppaction://hlinkshowjump?jump=lastslide"/>
          </p:cNvPr>
          <p:cNvSpPr/>
          <p:nvPr/>
        </p:nvSpPr>
        <p:spPr>
          <a:xfrm>
            <a:off x="6786578" y="4500570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hlinkHover r:id="" action="ppaction://hlinkshowjump?jump=lastslide"/>
          </p:cNvPr>
          <p:cNvSpPr/>
          <p:nvPr/>
        </p:nvSpPr>
        <p:spPr>
          <a:xfrm>
            <a:off x="6786578" y="5429264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hlinkHover r:id="" action="ppaction://hlinkshowjump?jump=lastslide"/>
          </p:cNvPr>
          <p:cNvSpPr/>
          <p:nvPr/>
        </p:nvSpPr>
        <p:spPr>
          <a:xfrm>
            <a:off x="6786578" y="6215058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hlinkHover r:id="" action="ppaction://hlinkshowjump?jump=lastslide"/>
          </p:cNvPr>
          <p:cNvSpPr/>
          <p:nvPr/>
        </p:nvSpPr>
        <p:spPr>
          <a:xfrm>
            <a:off x="6786578" y="714356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hlinkHover r:id="" action="ppaction://hlinkshowjump?jump=lastslide"/>
          </p:cNvPr>
          <p:cNvSpPr/>
          <p:nvPr/>
        </p:nvSpPr>
        <p:spPr>
          <a:xfrm>
            <a:off x="6786578" y="1571612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hlinkHover r:id="" action="ppaction://hlinkshowjump?jump=lastslide"/>
          </p:cNvPr>
          <p:cNvSpPr/>
          <p:nvPr/>
        </p:nvSpPr>
        <p:spPr>
          <a:xfrm>
            <a:off x="6786578" y="3143248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hlinkHover r:id="" action="ppaction://hlinkshowjump?jump=lastslide"/>
          </p:cNvPr>
          <p:cNvSpPr/>
          <p:nvPr/>
        </p:nvSpPr>
        <p:spPr>
          <a:xfrm>
            <a:off x="0" y="0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hlinkHover r:id="" action="ppaction://hlinkshowjump?jump=lastslide"/>
          </p:cNvPr>
          <p:cNvSpPr/>
          <p:nvPr/>
        </p:nvSpPr>
        <p:spPr>
          <a:xfrm>
            <a:off x="0" y="642918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hlinkHover r:id="" action="ppaction://hlinkshowjump?jump=lastslide"/>
          </p:cNvPr>
          <p:cNvSpPr/>
          <p:nvPr/>
        </p:nvSpPr>
        <p:spPr>
          <a:xfrm>
            <a:off x="0" y="1285860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hlinkHover r:id="" action="ppaction://hlinkshowjump?jump=lastslide"/>
          </p:cNvPr>
          <p:cNvSpPr/>
          <p:nvPr/>
        </p:nvSpPr>
        <p:spPr>
          <a:xfrm>
            <a:off x="0" y="1928802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hlinkHover r:id="" action="ppaction://hlinkshowjump?jump=lastslide"/>
          </p:cNvPr>
          <p:cNvSpPr/>
          <p:nvPr/>
        </p:nvSpPr>
        <p:spPr>
          <a:xfrm>
            <a:off x="0" y="2571744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hlinkHover r:id="" action="ppaction://hlinkshowjump?jump=lastslide"/>
          </p:cNvPr>
          <p:cNvSpPr/>
          <p:nvPr/>
        </p:nvSpPr>
        <p:spPr>
          <a:xfrm>
            <a:off x="0" y="3214686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hlinkHover r:id="" action="ppaction://hlinkshowjump?jump=lastslide"/>
          </p:cNvPr>
          <p:cNvSpPr/>
          <p:nvPr/>
        </p:nvSpPr>
        <p:spPr>
          <a:xfrm>
            <a:off x="0" y="3857628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hlinkHover r:id="" action="ppaction://hlinkshowjump?jump=lastslide"/>
          </p:cNvPr>
          <p:cNvSpPr/>
          <p:nvPr/>
        </p:nvSpPr>
        <p:spPr>
          <a:xfrm>
            <a:off x="0" y="4500570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hlinkHover r:id="" action="ppaction://hlinkshowjump?jump=lastslide"/>
          </p:cNvPr>
          <p:cNvSpPr/>
          <p:nvPr/>
        </p:nvSpPr>
        <p:spPr>
          <a:xfrm>
            <a:off x="0" y="5143512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hlinkHover r:id="" action="ppaction://hlinkshowjump?jump=lastslide"/>
          </p:cNvPr>
          <p:cNvSpPr/>
          <p:nvPr/>
        </p:nvSpPr>
        <p:spPr>
          <a:xfrm>
            <a:off x="0" y="5786454"/>
            <a:ext cx="23574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hlinkHover r:id="" action="ppaction://hlinkshowjump?jump=lastslide"/>
          </p:cNvPr>
          <p:cNvSpPr/>
          <p:nvPr/>
        </p:nvSpPr>
        <p:spPr>
          <a:xfrm>
            <a:off x="0" y="6357958"/>
            <a:ext cx="2357422" cy="50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>
            <a:hlinkHover r:id="" action="ppaction://hlinkshowjump?jump=lastslide"/>
          </p:cNvPr>
          <p:cNvSpPr/>
          <p:nvPr/>
        </p:nvSpPr>
        <p:spPr>
          <a:xfrm>
            <a:off x="3286116" y="0"/>
            <a:ext cx="235742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>
            <a:hlinkClick r:id="" action="ppaction://hlinkshowjump?jump=nextslide"/>
          </p:cNvPr>
          <p:cNvSpPr/>
          <p:nvPr/>
        </p:nvSpPr>
        <p:spPr>
          <a:xfrm>
            <a:off x="2500298" y="4429132"/>
            <a:ext cx="571504" cy="5715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solidFill>
                  <a:schemeClr val="tx1"/>
                </a:solidFill>
                <a:hlinkClick r:id="" action="ppaction://hlinkshowjump?jump=nextslide"/>
              </a:rPr>
              <a:t>다음으로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hlinkHover r:id="" action="ppaction://hlinkshowjump?jump=lastslide"/>
          </p:cNvPr>
          <p:cNvSpPr/>
          <p:nvPr/>
        </p:nvSpPr>
        <p:spPr>
          <a:xfrm>
            <a:off x="3000364" y="0"/>
            <a:ext cx="2786082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hlinkHover r:id="" action="ppaction://hlinkshowjump?jump=lastslide"/>
          </p:cNvPr>
          <p:cNvSpPr/>
          <p:nvPr/>
        </p:nvSpPr>
        <p:spPr>
          <a:xfrm>
            <a:off x="0" y="0"/>
            <a:ext cx="2571736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>
            <a:hlinkHover r:id="" action="ppaction://hlinkshowjump?jump=lastslide"/>
          </p:cNvPr>
          <p:cNvSpPr/>
          <p:nvPr/>
        </p:nvSpPr>
        <p:spPr>
          <a:xfrm>
            <a:off x="6143636" y="0"/>
            <a:ext cx="3000364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>
            <a:hlinkClick r:id="" action="ppaction://hlinkshowjump?jump=nextslide"/>
          </p:cNvPr>
          <p:cNvSpPr/>
          <p:nvPr/>
        </p:nvSpPr>
        <p:spPr>
          <a:xfrm>
            <a:off x="5786446" y="4429132"/>
            <a:ext cx="428628" cy="5715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>
                <a:solidFill>
                  <a:schemeClr val="tx1"/>
                </a:solidFill>
                <a:hlinkClick r:id="" action="ppaction://hlinkshowjump?jump=nextslide"/>
              </a:rPr>
              <a:t>다음으로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72</Words>
  <Application>Microsoft Office PowerPoint</Application>
  <PresentationFormat>화면 슬라이드 쇼(4:3)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    마우스피하기 게임</vt:lpstr>
      <vt:lpstr>마우스피하기 게임</vt:lpstr>
      <vt:lpstr>마우스피하기 게임</vt:lpstr>
      <vt:lpstr>마우스피하기 게임</vt:lpstr>
      <vt:lpstr>마우스피하기 게임</vt:lpstr>
      <vt:lpstr>마우스피하기 게임</vt:lpstr>
      <vt:lpstr>슬라이드 7</vt:lpstr>
      <vt:lpstr>슬라이드 8</vt:lpstr>
      <vt:lpstr>슬라이드 9</vt:lpstr>
      <vt:lpstr>슬라이드 10</vt:lpstr>
      <vt:lpstr>성   공!</vt:lpstr>
      <vt:lpstr>죽었다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마우스피하기 게임</dc:title>
  <dc:creator>FAX</dc:creator>
  <cp:lastModifiedBy>FAX</cp:lastModifiedBy>
  <cp:revision>4</cp:revision>
  <dcterms:created xsi:type="dcterms:W3CDTF">2013-06-10T05:36:45Z</dcterms:created>
  <dcterms:modified xsi:type="dcterms:W3CDTF">2013-06-10T09:18:10Z</dcterms:modified>
</cp:coreProperties>
</file>