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5" r:id="rId16"/>
    <p:sldId id="276" r:id="rId17"/>
    <p:sldId id="279" r:id="rId18"/>
    <p:sldId id="278" r:id="rId19"/>
    <p:sldId id="274" r:id="rId20"/>
    <p:sldId id="282" r:id="rId21"/>
    <p:sldId id="283" r:id="rId22"/>
    <p:sldId id="284" r:id="rId23"/>
    <p:sldId id="281" r:id="rId24"/>
    <p:sldId id="280" r:id="rId25"/>
    <p:sldId id="273" r:id="rId26"/>
    <p:sldId id="271" r:id="rId27"/>
    <p:sldId id="285" r:id="rId28"/>
    <p:sldId id="288" r:id="rId29"/>
    <p:sldId id="289" r:id="rId30"/>
    <p:sldId id="290" r:id="rId31"/>
    <p:sldId id="298" r:id="rId32"/>
    <p:sldId id="30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A9A8D-9FCF-462A-AEBD-96A203B33DD7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B9DB5-3FE3-4062-96AB-9DBF6A1C17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33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B9DB5-3FE3-4062-96AB-9DBF6A1C1798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73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523958"/>
      </p:ext>
    </p:extLst>
  </p:cSld>
  <p:clrMapOvr>
    <a:masterClrMapping/>
  </p:clrMapOvr>
  <p:transition spd="slow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768330"/>
      </p:ext>
    </p:extLst>
  </p:cSld>
  <p:clrMapOvr>
    <a:masterClrMapping/>
  </p:clrMapOvr>
  <p:transition spd="slow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352387"/>
      </p:ext>
    </p:extLst>
  </p:cSld>
  <p:clrMapOvr>
    <a:masterClrMapping/>
  </p:clrMapOvr>
  <p:transition spd="slow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766908"/>
      </p:ext>
    </p:extLst>
  </p:cSld>
  <p:clrMapOvr>
    <a:masterClrMapping/>
  </p:clrMapOvr>
  <p:transition spd="slow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626069"/>
      </p:ext>
    </p:extLst>
  </p:cSld>
  <p:clrMapOvr>
    <a:masterClrMapping/>
  </p:clrMapOvr>
  <p:transition spd="slow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554399"/>
      </p:ext>
    </p:extLst>
  </p:cSld>
  <p:clrMapOvr>
    <a:masterClrMapping/>
  </p:clrMapOvr>
  <p:transition spd="slow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223638"/>
      </p:ext>
    </p:extLst>
  </p:cSld>
  <p:clrMapOvr>
    <a:masterClrMapping/>
  </p:clrMapOvr>
  <p:transition spd="slow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036309"/>
      </p:ext>
    </p:extLst>
  </p:cSld>
  <p:clrMapOvr>
    <a:masterClrMapping/>
  </p:clrMapOvr>
  <p:transition spd="slow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2344"/>
      </p:ext>
    </p:extLst>
  </p:cSld>
  <p:clrMapOvr>
    <a:masterClrMapping/>
  </p:clrMapOvr>
  <p:transition spd="slow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601327"/>
      </p:ext>
    </p:extLst>
  </p:cSld>
  <p:clrMapOvr>
    <a:masterClrMapping/>
  </p:clrMapOvr>
  <p:transition spd="slow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347152"/>
      </p:ext>
    </p:extLst>
  </p:cSld>
  <p:clrMapOvr>
    <a:masterClrMapping/>
  </p:clrMapOvr>
  <p:transition spd="slow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867C-14B9-4779-A087-23A62113372D}" type="datetimeFigureOut">
              <a:rPr lang="ko-KR" altLang="en-US" smtClean="0"/>
              <a:t>2015-10-01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0EAD-6136-457C-938E-73AFBB2585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981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randomBar dir="vert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0"/>
            <a:ext cx="87995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02 Dvořák-- Romantic Pieces, Op.75 No.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1101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663"/>
            <a:ext cx="9144000" cy="5907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85428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8"/>
            <a:ext cx="9144000" cy="625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07605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25" y="0"/>
            <a:ext cx="5340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72106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0"/>
            <a:ext cx="5457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45143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3" y="0"/>
            <a:ext cx="5464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40580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0"/>
            <a:ext cx="5405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4144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38" y="0"/>
            <a:ext cx="582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38934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3" y="0"/>
            <a:ext cx="5449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63254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13" y="0"/>
            <a:ext cx="5386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44001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0"/>
            <a:ext cx="4737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31691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81" y="3212976"/>
            <a:ext cx="2323282" cy="28176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30378" y="764704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err="1" smtClean="0"/>
              <a:t>Cesare</a:t>
            </a:r>
            <a:r>
              <a:rPr lang="en-US" altLang="ko-KR" sz="4400" b="1" dirty="0" smtClean="0"/>
              <a:t> </a:t>
            </a:r>
            <a:r>
              <a:rPr lang="en-US" altLang="ko-KR" sz="4400" b="1" dirty="0" err="1" smtClean="0"/>
              <a:t>Auguste</a:t>
            </a:r>
            <a:r>
              <a:rPr lang="en-US" altLang="ko-KR" sz="4400" b="1" dirty="0" smtClean="0"/>
              <a:t> </a:t>
            </a:r>
            <a:r>
              <a:rPr lang="en-US" altLang="ko-KR" sz="4400" b="1" dirty="0" err="1" smtClean="0"/>
              <a:t>Detti</a:t>
            </a:r>
            <a:endParaRPr lang="en-US" altLang="ko-KR" sz="4400" b="1" dirty="0" smtClean="0"/>
          </a:p>
          <a:p>
            <a:pPr algn="ctr"/>
            <a:r>
              <a:rPr lang="en-US" altLang="ko-KR" sz="2400" b="1" dirty="0" smtClean="0"/>
              <a:t>(1847-1914)</a:t>
            </a:r>
          </a:p>
          <a:p>
            <a:pPr algn="ctr"/>
            <a:r>
              <a:rPr lang="en-US" altLang="ko-KR" sz="3600" b="1" dirty="0" smtClean="0"/>
              <a:t>Italian Painter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90493506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3" y="0"/>
            <a:ext cx="5030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81707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38" y="0"/>
            <a:ext cx="4833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9961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88" y="0"/>
            <a:ext cx="4973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72660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13" y="0"/>
            <a:ext cx="4803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45382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38" y="0"/>
            <a:ext cx="4833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93465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0"/>
            <a:ext cx="4379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07855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28" y="2"/>
            <a:ext cx="4593871" cy="684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659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66801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1" y="-122158"/>
            <a:ext cx="5318605" cy="708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6515"/>
            <a:ext cx="5145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47948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8" y="332656"/>
            <a:ext cx="4666092" cy="620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05" y="334398"/>
            <a:ext cx="4355976" cy="6202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99328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28873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0"/>
            <a:ext cx="8801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19038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52863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" y="476672"/>
            <a:ext cx="4214073" cy="594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4" y="485537"/>
            <a:ext cx="4836545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37361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40" y="0"/>
            <a:ext cx="3736984" cy="62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" y="0"/>
            <a:ext cx="5327649" cy="6218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05418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9144000" cy="668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04454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8670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30489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8"/>
            <a:ext cx="9144000" cy="637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83009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3"/>
            <a:ext cx="9144000" cy="668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08068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27624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0"/>
            <a:ext cx="8799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09057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094107" cy="494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613" y="6084872"/>
            <a:ext cx="9124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3284542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75"/>
            <a:ext cx="9144000" cy="593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26891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67420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0"/>
            <a:ext cx="8778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58188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0"/>
            <a:ext cx="8623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36887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7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98157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1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90620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</Words>
  <Application>Microsoft Office PowerPoint</Application>
  <PresentationFormat>화면 슬라이드 쇼(4:3)</PresentationFormat>
  <Paragraphs>5</Paragraphs>
  <Slides>39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6</cp:revision>
  <dcterms:created xsi:type="dcterms:W3CDTF">2015-09-30T23:33:18Z</dcterms:created>
  <dcterms:modified xsi:type="dcterms:W3CDTF">2015-10-01T00:27:23Z</dcterms:modified>
</cp:coreProperties>
</file>