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57" r:id="rId28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87" autoAdjust="0"/>
    <p:restoredTop sz="94660"/>
  </p:normalViewPr>
  <p:slideViewPr>
    <p:cSldViewPr>
      <p:cViewPr varScale="1">
        <p:scale>
          <a:sx n="58" d="100"/>
          <a:sy n="58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EBB8D-B183-4E62-9633-B06A4F18FE2E}" type="datetimeFigureOut">
              <a:rPr lang="ko-KR" altLang="en-US" smtClean="0"/>
              <a:t>2014-03-05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0F1E1-BA25-452F-A709-DCD47BEDAA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10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CE66-72E6-45AE-AEEC-B5C1CC0F8C96}" type="datetimeFigureOut">
              <a:rPr lang="ko-KR" altLang="en-US" smtClean="0"/>
              <a:t>2014-03-05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D5DF-2250-4B21-8A9F-C769F7F6659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CE66-72E6-45AE-AEEC-B5C1CC0F8C96}" type="datetimeFigureOut">
              <a:rPr lang="ko-KR" altLang="en-US" smtClean="0"/>
              <a:t>2014-03-05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D5DF-2250-4B21-8A9F-C769F7F6659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CE66-72E6-45AE-AEEC-B5C1CC0F8C96}" type="datetimeFigureOut">
              <a:rPr lang="ko-KR" altLang="en-US" smtClean="0"/>
              <a:t>2014-03-05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D5DF-2250-4B21-8A9F-C769F7F6659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CE66-72E6-45AE-AEEC-B5C1CC0F8C96}" type="datetimeFigureOut">
              <a:rPr lang="ko-KR" altLang="en-US" smtClean="0"/>
              <a:t>2014-03-05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D5DF-2250-4B21-8A9F-C769F7F6659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CE66-72E6-45AE-AEEC-B5C1CC0F8C96}" type="datetimeFigureOut">
              <a:rPr lang="ko-KR" altLang="en-US" smtClean="0"/>
              <a:t>2014-03-05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D5DF-2250-4B21-8A9F-C769F7F6659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CE66-72E6-45AE-AEEC-B5C1CC0F8C96}" type="datetimeFigureOut">
              <a:rPr lang="ko-KR" altLang="en-US" smtClean="0"/>
              <a:t>2014-03-05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D5DF-2250-4B21-8A9F-C769F7F6659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CE66-72E6-45AE-AEEC-B5C1CC0F8C96}" type="datetimeFigureOut">
              <a:rPr lang="ko-KR" altLang="en-US" smtClean="0"/>
              <a:t>2014-03-05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D5DF-2250-4B21-8A9F-C769F7F6659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CE66-72E6-45AE-AEEC-B5C1CC0F8C96}" type="datetimeFigureOut">
              <a:rPr lang="ko-KR" altLang="en-US" smtClean="0"/>
              <a:t>2014-03-05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D5DF-2250-4B21-8A9F-C769F7F6659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CE66-72E6-45AE-AEEC-B5C1CC0F8C96}" type="datetimeFigureOut">
              <a:rPr lang="ko-KR" altLang="en-US" smtClean="0"/>
              <a:t>2014-03-05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D5DF-2250-4B21-8A9F-C769F7F6659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CE66-72E6-45AE-AEEC-B5C1CC0F8C96}" type="datetimeFigureOut">
              <a:rPr lang="ko-KR" altLang="en-US" smtClean="0"/>
              <a:t>2014-03-05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D5DF-2250-4B21-8A9F-C769F7F6659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CE66-72E6-45AE-AEEC-B5C1CC0F8C96}" type="datetimeFigureOut">
              <a:rPr lang="ko-KR" altLang="en-US" smtClean="0"/>
              <a:t>2014-03-05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D5DF-2250-4B21-8A9F-C769F7F6659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3CE66-72E6-45AE-AEEC-B5C1CC0F8C96}" type="datetimeFigureOut">
              <a:rPr lang="ko-KR" altLang="en-US" smtClean="0"/>
              <a:t>2014-03-05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FD5DF-2250-4B21-8A9F-C769F7F6659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OMMEN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6592" y="558924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192021" y="-531440"/>
            <a:ext cx="10657183" cy="7992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50768" y="-1179512"/>
            <a:ext cx="11991587" cy="8993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180529" y="-135396"/>
            <a:ext cx="9553061" cy="7164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1260648" y="-578343"/>
            <a:ext cx="11052720" cy="8289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612576" y="-1539552"/>
            <a:ext cx="12284611" cy="9213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1467776" y="-531440"/>
            <a:ext cx="10611776" cy="7958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1290469" y="-477186"/>
            <a:ext cx="10465163" cy="7848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324544" y="-534756"/>
            <a:ext cx="10513168" cy="788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708587" y="-531440"/>
            <a:ext cx="10561174" cy="792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756591" y="-567444"/>
            <a:ext cx="10513168" cy="788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410812" y="-747464"/>
            <a:ext cx="11631552" cy="8723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708587" y="-531440"/>
            <a:ext cx="11041227" cy="8280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and Green Plan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and Green Planet</Template>
  <TotalTime>5</TotalTime>
  <Words>0</Words>
  <Application>Microsoft Office PowerPoint</Application>
  <PresentationFormat>화면 슬라이드 쇼(4:3)</PresentationFormat>
  <Paragraphs>0</Paragraphs>
  <Slides>27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Blue and Green Planet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beginner</dc:creator>
  <cp:lastModifiedBy>beginner</cp:lastModifiedBy>
  <cp:revision>1</cp:revision>
  <dcterms:created xsi:type="dcterms:W3CDTF">2014-03-05T00:41:08Z</dcterms:created>
  <dcterms:modified xsi:type="dcterms:W3CDTF">2014-03-05T00:47:33Z</dcterms:modified>
</cp:coreProperties>
</file>