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FD66B38-FD28-4DC3-8DD2-F6882E2F54CA}" type="datetimeFigureOut">
              <a:rPr lang="ko-KR" altLang="en-US"/>
              <a:pPr>
                <a:defRPr/>
              </a:pPr>
              <a:t>2010-11-08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 smtClean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FC15949-18AE-48CD-9FD8-82DB755CB00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0921116-C0FA-41BE-B0A1-1706A882214A}" type="slidenum">
              <a:rPr lang="ko-KR" altLang="en-US" smtClean="0"/>
              <a:pPr>
                <a:defRPr/>
              </a:pPr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717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641555-0A6D-4EC7-9D43-DA720C2A3CCB}" type="slidenum">
              <a:rPr lang="ko-KR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ko-K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9CE55-E40E-4C2E-9B2F-B2D2145A2FB6}" type="datetimeFigureOut">
              <a:rPr lang="ko-KR" altLang="en-US"/>
              <a:pPr>
                <a:defRPr/>
              </a:pPr>
              <a:t>2010-11-08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800AB-8E7F-409F-80B2-A6CD4FAEF44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A4856-7EE6-45A8-A48C-2D92EBB23DA7}" type="datetimeFigureOut">
              <a:rPr lang="ko-KR" altLang="en-US"/>
              <a:pPr>
                <a:defRPr/>
              </a:pPr>
              <a:t>2010-11-08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1A23A-135E-4A34-B56F-64292D78487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23EA9-89BF-410E-ACA1-A30D2503480E}" type="datetimeFigureOut">
              <a:rPr lang="ko-KR" altLang="en-US"/>
              <a:pPr>
                <a:defRPr/>
              </a:pPr>
              <a:t>2010-11-08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5C17C-EB06-4833-B63E-66F32000AC1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0D2E0-7EC2-4330-8E1B-8504B3C21337}" type="datetimeFigureOut">
              <a:rPr lang="ko-KR" altLang="en-US"/>
              <a:pPr>
                <a:defRPr/>
              </a:pPr>
              <a:t>2010-11-08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12396-593C-4EEA-B5E3-4B5B5185322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72A6A-0B91-4DFC-B0C1-C9320940A83C}" type="datetimeFigureOut">
              <a:rPr lang="ko-KR" altLang="en-US"/>
              <a:pPr>
                <a:defRPr/>
              </a:pPr>
              <a:t>2010-11-08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F7309-D55D-4DDD-A592-F2C8BE658FB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06C41-C02B-4CE5-84FC-30150B1F9965}" type="datetimeFigureOut">
              <a:rPr lang="ko-KR" altLang="en-US"/>
              <a:pPr>
                <a:defRPr/>
              </a:pPr>
              <a:t>2010-11-08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92A2C-6D94-4AA0-BAB0-27417FE4A48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67EE4-33A9-44AB-93BE-113FBFBE9D87}" type="datetimeFigureOut">
              <a:rPr lang="ko-KR" altLang="en-US"/>
              <a:pPr>
                <a:defRPr/>
              </a:pPr>
              <a:t>2010-11-08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3C07E-60B8-467D-AFFE-0103AF0BA98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D0ADB-DAA7-4221-8220-EDFE8D24528F}" type="datetimeFigureOut">
              <a:rPr lang="ko-KR" altLang="en-US"/>
              <a:pPr>
                <a:defRPr/>
              </a:pPr>
              <a:t>2010-11-08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16D3A-F32D-4CDB-AD99-E8269FA704F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38233-1742-4A1B-9A04-ED673BC00465}" type="datetimeFigureOut">
              <a:rPr lang="ko-KR" altLang="en-US"/>
              <a:pPr>
                <a:defRPr/>
              </a:pPr>
              <a:t>2010-11-08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FD2EF-E0EF-4451-BB75-FDDEAFE2FD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FF919-8E98-4FF3-950E-AD6011A51046}" type="datetimeFigureOut">
              <a:rPr lang="ko-KR" altLang="en-US"/>
              <a:pPr>
                <a:defRPr/>
              </a:pPr>
              <a:t>2010-11-08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F3CB0-0134-40EF-B81E-C7E38822230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985F8-EF96-42CA-A171-196BA45BDE79}" type="datetimeFigureOut">
              <a:rPr lang="ko-KR" altLang="en-US"/>
              <a:pPr>
                <a:defRPr/>
              </a:pPr>
              <a:t>2010-11-08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4FF64-092D-4DB1-A550-9CD43BCB32D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D9FE868-316B-47BF-9483-CAA01F8D2B16}" type="datetimeFigureOut">
              <a:rPr lang="ko-KR" altLang="en-US"/>
              <a:pPr>
                <a:defRPr/>
              </a:pPr>
              <a:t>2010-11-08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BEFFA26-989B-400A-995C-1943EC8968A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24100" y="2214554"/>
            <a:ext cx="776045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spc="-5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내안에</a:t>
            </a:r>
            <a:r>
              <a:rPr kumimoji="0" lang="en-US" altLang="ko-KR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-</a:t>
            </a:r>
            <a:r>
              <a:rPr kumimoji="0" lang="ko-KR" altLang="en-US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 </a:t>
            </a:r>
            <a:r>
              <a:rPr kumimoji="0" lang="ko-KR" altLang="en-US" sz="3600" b="1" spc="-5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주를향한이노래</a:t>
            </a:r>
            <a:r>
              <a:rPr kumimoji="0" lang="ko-KR" altLang="en-US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  </a:t>
            </a:r>
            <a:r>
              <a:rPr kumimoji="0" lang="ko-KR" altLang="en-US" sz="3600" b="1" spc="-5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영원한노래있으니</a:t>
            </a:r>
            <a:endParaRPr kumimoji="0" lang="ko-KR" altLang="en-US" sz="3600" b="1" spc="-5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2286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3857628"/>
            <a:ext cx="766267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spc="-5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날향한</a:t>
            </a:r>
            <a:r>
              <a:rPr kumimoji="0" lang="en-US" altLang="ko-KR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-</a:t>
            </a:r>
            <a:r>
              <a:rPr kumimoji="0" lang="ko-KR" altLang="en-US" sz="3600" b="1" spc="-5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주님의크신사랑</a:t>
            </a:r>
            <a:r>
              <a:rPr kumimoji="0" lang="ko-KR" altLang="en-US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  </a:t>
            </a:r>
            <a:r>
              <a:rPr kumimoji="0" lang="ko-KR" altLang="en-US" sz="3600" b="1" spc="-5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영원히찬양하리라</a:t>
            </a:r>
            <a:endParaRPr kumimoji="0" lang="ko-KR" altLang="en-US" sz="3600" b="1" spc="-5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2286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3321050" y="354013"/>
            <a:ext cx="24939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kumimoji="0" lang="ko-KR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아름다우신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45400" y="5926138"/>
            <a:ext cx="10699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1-7</a:t>
            </a:r>
            <a:endParaRPr kumimoji="0" lang="ko-KR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2214554"/>
            <a:ext cx="803136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spc="-5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영원히찬양하리라</a:t>
            </a:r>
            <a:r>
              <a:rPr kumimoji="0" lang="ko-KR" altLang="en-US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 </a:t>
            </a:r>
            <a:r>
              <a:rPr kumimoji="0" lang="ko-KR" altLang="en-US" sz="3600" b="1" spc="-5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영원히찬양하리라</a:t>
            </a:r>
            <a:r>
              <a:rPr kumimoji="0" lang="ko-KR" altLang="en-US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 </a:t>
            </a:r>
            <a:r>
              <a:rPr kumimoji="0" lang="ko-KR" altLang="en-US" sz="3600" b="1" spc="-5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아름다</a:t>
            </a:r>
            <a:endParaRPr kumimoji="0" lang="ko-KR" altLang="en-US" sz="3600" b="1" spc="-5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2286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4000504"/>
            <a:ext cx="807144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우</a:t>
            </a:r>
            <a:r>
              <a:rPr kumimoji="0" lang="en-US" altLang="ko-KR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-</a:t>
            </a:r>
            <a:r>
              <a:rPr kumimoji="0" lang="ko-KR" altLang="en-US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신</a:t>
            </a:r>
            <a:r>
              <a:rPr kumimoji="0" lang="en-US" altLang="ko-KR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-</a:t>
            </a:r>
            <a:r>
              <a:rPr kumimoji="0" lang="ko-KR" altLang="en-US" sz="3600" b="1" spc="-5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오놀라우신</a:t>
            </a:r>
            <a:r>
              <a:rPr kumimoji="0" lang="en-US" altLang="ko-KR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-</a:t>
            </a:r>
            <a:r>
              <a:rPr kumimoji="0" lang="ko-KR" altLang="en-US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형언할</a:t>
            </a:r>
            <a:r>
              <a:rPr kumimoji="0" lang="en-US" altLang="ko-KR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-</a:t>
            </a:r>
            <a:r>
              <a:rPr kumimoji="0" lang="ko-KR" altLang="en-US" sz="3600" b="1" spc="-5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수없는사랑</a:t>
            </a:r>
            <a:r>
              <a:rPr kumimoji="0" lang="en-US" altLang="ko-KR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-</a:t>
            </a:r>
            <a:r>
              <a:rPr kumimoji="0" lang="ko-KR" altLang="en-US" sz="3600" b="1" spc="-5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오위대</a:t>
            </a:r>
            <a:endParaRPr kumimoji="0" lang="ko-KR" altLang="en-US" sz="3600" b="1" spc="-5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2286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45400" y="5926138"/>
            <a:ext cx="10699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2-7</a:t>
            </a:r>
            <a:endParaRPr kumimoji="0" lang="ko-KR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2293615"/>
            <a:ext cx="7436651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하</a:t>
            </a:r>
            <a:r>
              <a:rPr kumimoji="0" lang="en-US" altLang="ko-KR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-</a:t>
            </a:r>
            <a:r>
              <a:rPr kumimoji="0" lang="ko-KR" altLang="en-US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신</a:t>
            </a:r>
            <a:r>
              <a:rPr kumimoji="0" lang="en-US" altLang="ko-KR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- </a:t>
            </a:r>
            <a:r>
              <a:rPr kumimoji="0" lang="ko-KR" altLang="en-US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하나님 </a:t>
            </a:r>
            <a:r>
              <a:rPr kumimoji="0" lang="ko-KR" altLang="en-US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의사랑 영원히 찬양</a:t>
            </a:r>
            <a:r>
              <a:rPr kumimoji="0" lang="en-US" altLang="ko-KR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-</a:t>
            </a:r>
            <a:r>
              <a:rPr kumimoji="0" lang="ko-KR" altLang="en-US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하리  </a:t>
            </a:r>
            <a:r>
              <a:rPr kumimoji="0" lang="en-US" altLang="ko-KR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-</a:t>
            </a:r>
            <a:endParaRPr kumimoji="0" lang="ko-KR" altLang="en-US" sz="3600" b="1" spc="-5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2286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45400" y="5926138"/>
            <a:ext cx="10699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3-7</a:t>
            </a:r>
            <a:endParaRPr kumimoji="0" lang="ko-KR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2214554"/>
            <a:ext cx="776045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십자가</a:t>
            </a:r>
            <a:r>
              <a:rPr kumimoji="0" lang="en-US" altLang="ko-KR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-</a:t>
            </a:r>
            <a:r>
              <a:rPr kumimoji="0" lang="ko-KR" altLang="en-US" sz="3600" b="1" spc="-5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그사랑찬양하리</a:t>
            </a:r>
            <a:r>
              <a:rPr kumimoji="0" lang="ko-KR" altLang="en-US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 </a:t>
            </a:r>
            <a:r>
              <a:rPr kumimoji="0" lang="ko-KR" altLang="en-US" sz="3600" b="1" spc="-5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날구원하신그사랑</a:t>
            </a:r>
            <a:endParaRPr kumimoji="0" lang="ko-KR" altLang="en-US" sz="3600" b="1" spc="-5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2286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3857628"/>
            <a:ext cx="766267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spc="-5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내삶을</a:t>
            </a:r>
            <a:r>
              <a:rPr kumimoji="0" lang="en-US" altLang="ko-KR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-</a:t>
            </a:r>
            <a:r>
              <a:rPr kumimoji="0" lang="ko-KR" altLang="en-US" sz="3600" b="1" spc="-5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드려찬양하리라</a:t>
            </a:r>
            <a:r>
              <a:rPr kumimoji="0" lang="ko-KR" altLang="en-US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 </a:t>
            </a:r>
            <a:r>
              <a:rPr kumimoji="0" lang="ko-KR" altLang="en-US" sz="3600" b="1" spc="-500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  <a:ea typeface="맑은 고딕"/>
              </a:rPr>
              <a:t>놀라우신주의사랑</a:t>
            </a:r>
            <a:endParaRPr kumimoji="0" lang="ko-KR" altLang="en-US" sz="3600" b="1" spc="-5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2286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45400" y="5926138"/>
            <a:ext cx="10699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4-7</a:t>
            </a:r>
            <a:endParaRPr kumimoji="0" lang="ko-KR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2214554"/>
            <a:ext cx="803136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spc="-5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놀라우신주의사랑</a:t>
            </a:r>
            <a:r>
              <a:rPr kumimoji="0" lang="ko-KR" altLang="en-US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 </a:t>
            </a:r>
            <a:r>
              <a:rPr kumimoji="0" lang="ko-KR" altLang="en-US" sz="3600" b="1" spc="-5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영원히찬양하리라</a:t>
            </a:r>
            <a:r>
              <a:rPr kumimoji="0" lang="ko-KR" altLang="en-US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 </a:t>
            </a:r>
            <a:r>
              <a:rPr kumimoji="0" lang="ko-KR" altLang="en-US" sz="3600" b="1" spc="-5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아름다</a:t>
            </a:r>
            <a:endParaRPr kumimoji="0" lang="ko-KR" altLang="en-US" sz="3600" b="1" spc="-5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2286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4000504"/>
            <a:ext cx="8393644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우</a:t>
            </a:r>
            <a:r>
              <a:rPr kumimoji="0" lang="en-US" altLang="ko-KR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-</a:t>
            </a:r>
            <a:r>
              <a:rPr kumimoji="0" lang="ko-KR" altLang="en-US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신</a:t>
            </a:r>
            <a:r>
              <a:rPr kumimoji="0" lang="en-US" altLang="ko-KR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-</a:t>
            </a:r>
            <a:r>
              <a:rPr kumimoji="0" lang="ko-KR" altLang="en-US" sz="3600" b="1" spc="-5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오놀라우</a:t>
            </a:r>
            <a:r>
              <a:rPr kumimoji="0" lang="en-US" altLang="ko-KR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-</a:t>
            </a:r>
            <a:r>
              <a:rPr kumimoji="0" lang="ko-KR" altLang="en-US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신</a:t>
            </a:r>
            <a:r>
              <a:rPr kumimoji="0" lang="en-US" altLang="ko-KR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-</a:t>
            </a:r>
            <a:r>
              <a:rPr kumimoji="0" lang="ko-KR" altLang="en-US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형언할</a:t>
            </a:r>
            <a:r>
              <a:rPr kumimoji="0" lang="en-US" altLang="ko-KR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-</a:t>
            </a:r>
            <a:r>
              <a:rPr kumimoji="0" lang="ko-KR" altLang="en-US" sz="3600" b="1" spc="-5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수없는사랑</a:t>
            </a:r>
            <a:r>
              <a:rPr kumimoji="0" lang="en-US" altLang="ko-KR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-</a:t>
            </a:r>
            <a:r>
              <a:rPr kumimoji="0" lang="ko-KR" altLang="en-US" sz="3600" b="1" spc="-5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오위대</a:t>
            </a:r>
            <a:endParaRPr kumimoji="0" lang="ko-KR" altLang="en-US" sz="3600" b="1" spc="-5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2286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45400" y="5926138"/>
            <a:ext cx="10699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5-7</a:t>
            </a:r>
            <a:endParaRPr kumimoji="0" lang="ko-KR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2293615"/>
            <a:ext cx="7436651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하</a:t>
            </a:r>
            <a:r>
              <a:rPr kumimoji="0" lang="en-US" altLang="ko-KR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-</a:t>
            </a:r>
            <a:r>
              <a:rPr kumimoji="0" lang="ko-KR" altLang="en-US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신</a:t>
            </a:r>
            <a:r>
              <a:rPr kumimoji="0" lang="en-US" altLang="ko-KR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-   </a:t>
            </a:r>
            <a:r>
              <a:rPr kumimoji="0" lang="ko-KR" altLang="en-US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하나님 의사랑 영원히 찬양</a:t>
            </a:r>
            <a:r>
              <a:rPr kumimoji="0" lang="en-US" altLang="ko-KR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-</a:t>
            </a:r>
            <a:r>
              <a:rPr kumimoji="0" lang="ko-KR" altLang="en-US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하리  </a:t>
            </a:r>
            <a:r>
              <a:rPr kumimoji="0" lang="en-US" altLang="ko-KR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-</a:t>
            </a:r>
            <a:endParaRPr kumimoji="0" lang="ko-KR" altLang="en-US" sz="3600" b="1" spc="-5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2286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4000504"/>
            <a:ext cx="768992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-      </a:t>
            </a:r>
            <a:r>
              <a:rPr kumimoji="0" lang="ko-KR" altLang="en-US" sz="3600" b="1" spc="-5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주와같은분</a:t>
            </a:r>
            <a:r>
              <a:rPr kumimoji="0" lang="en-US" altLang="ko-KR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-</a:t>
            </a:r>
            <a:r>
              <a:rPr kumimoji="0" lang="ko-KR" altLang="en-US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은 </a:t>
            </a:r>
            <a:r>
              <a:rPr kumimoji="0" lang="ko-KR" altLang="en-US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없</a:t>
            </a:r>
            <a:r>
              <a:rPr kumimoji="0" lang="en-US" altLang="ko-KR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-</a:t>
            </a:r>
            <a:r>
              <a:rPr kumimoji="0" lang="ko-KR" altLang="en-US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네</a:t>
            </a:r>
            <a:r>
              <a:rPr kumimoji="0" lang="en-US" altLang="ko-KR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-</a:t>
            </a:r>
            <a:r>
              <a:rPr kumimoji="0" lang="ko-KR" altLang="en-US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이세상</a:t>
            </a:r>
            <a:r>
              <a:rPr kumimoji="0" lang="en-US" altLang="ko-KR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-</a:t>
            </a:r>
            <a:r>
              <a:rPr kumimoji="0" lang="ko-KR" altLang="en-US" sz="3600" b="1" spc="-5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그누</a:t>
            </a:r>
            <a:r>
              <a:rPr kumimoji="0" lang="en-US" altLang="ko-KR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-</a:t>
            </a:r>
            <a:r>
              <a:rPr kumimoji="0" lang="ko-KR" altLang="en-US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구도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45400" y="5926138"/>
            <a:ext cx="10699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6-7</a:t>
            </a:r>
            <a:endParaRPr kumimoji="0" lang="ko-KR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0540" y="2293615"/>
            <a:ext cx="786305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-       </a:t>
            </a:r>
            <a:r>
              <a:rPr kumimoji="0" lang="ko-KR" altLang="en-US" sz="3600" b="1" spc="-5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주와같은분</a:t>
            </a:r>
            <a:r>
              <a:rPr kumimoji="0" lang="en-US" altLang="ko-KR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-</a:t>
            </a:r>
            <a:r>
              <a:rPr kumimoji="0" lang="ko-KR" altLang="en-US" sz="3600" b="1" spc="-5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은없</a:t>
            </a:r>
            <a:r>
              <a:rPr kumimoji="0" lang="en-US" altLang="ko-KR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-</a:t>
            </a:r>
            <a:r>
              <a:rPr kumimoji="0" lang="ko-KR" altLang="en-US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네</a:t>
            </a:r>
            <a:r>
              <a:rPr kumimoji="0" lang="en-US" altLang="ko-KR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-</a:t>
            </a:r>
            <a:r>
              <a:rPr kumimoji="0" lang="ko-KR" altLang="en-US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누구도</a:t>
            </a:r>
            <a:r>
              <a:rPr kumimoji="0" lang="en-US" altLang="ko-KR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-</a:t>
            </a:r>
            <a:r>
              <a:rPr kumimoji="0" lang="ko-KR" altLang="en-US" sz="3600" b="1" spc="-5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비길수없네</a:t>
            </a:r>
            <a:endParaRPr kumimoji="0" lang="ko-KR" altLang="en-US" sz="3600" b="1" spc="-5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2286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4000504"/>
            <a:ext cx="369684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-      </a:t>
            </a:r>
            <a:r>
              <a:rPr kumimoji="0" lang="ko-KR" altLang="en-US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주와 </a:t>
            </a:r>
            <a:r>
              <a:rPr kumimoji="0" lang="en-US" altLang="ko-KR" sz="3600" b="1" spc="-5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-      </a:t>
            </a:r>
            <a:r>
              <a:rPr kumimoji="0" lang="ko-KR" altLang="en-US" sz="3600" b="1" spc="-5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아름다</a:t>
            </a:r>
            <a:endParaRPr kumimoji="0" lang="ko-KR" altLang="en-US" sz="3600" b="1" spc="-5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glow rad="2286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45400" y="5926138"/>
            <a:ext cx="10699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7-7</a:t>
            </a:r>
            <a:endParaRPr kumimoji="0" lang="ko-KR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105</Words>
  <Application>Microsoft Office PowerPoint</Application>
  <PresentationFormat>화면 슬라이드 쇼(4:3)</PresentationFormat>
  <Paragraphs>23</Paragraphs>
  <Slides>7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굴림</vt:lpstr>
      <vt:lpstr>Arial</vt:lpstr>
      <vt:lpstr>맑은 고딕</vt:lpstr>
      <vt:lpstr>HY견고딕</vt:lpstr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코리아로터리서비스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김경민</dc:creator>
  <cp:lastModifiedBy>김경민</cp:lastModifiedBy>
  <cp:revision>6</cp:revision>
  <dcterms:created xsi:type="dcterms:W3CDTF">2007-10-26T04:10:07Z</dcterms:created>
  <dcterms:modified xsi:type="dcterms:W3CDTF">2010-11-08T06:54:47Z</dcterms:modified>
</cp:coreProperties>
</file>